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"/>
  </p:notesMasterIdLst>
  <p:sldIdLst>
    <p:sldId id="318" r:id="rId5"/>
    <p:sldId id="329" r:id="rId6"/>
    <p:sldId id="581" r:id="rId7"/>
    <p:sldId id="580" r:id="rId8"/>
    <p:sldId id="579" r:id="rId9"/>
  </p:sldIdLst>
  <p:sldSz cx="12192000" cy="6858000"/>
  <p:notesSz cx="6737350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20A414C-656D-42AB-B1CE-EDE11F18D9C6}">
          <p14:sldIdLst>
            <p14:sldId id="318"/>
            <p14:sldId id="329"/>
            <p14:sldId id="581"/>
            <p14:sldId id="580"/>
            <p14:sldId id="5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oures Mhimdi" initials="NM" lastIdx="2" clrIdx="0">
    <p:extLst>
      <p:ext uri="{19B8F6BF-5375-455C-9EA6-DF929625EA0E}">
        <p15:presenceInfo xmlns:p15="http://schemas.microsoft.com/office/powerpoint/2012/main" userId="S-1-5-21-71452082-1120808909-2806753127-25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C120"/>
    <a:srgbClr val="6D787B"/>
    <a:srgbClr val="EEF7E9"/>
    <a:srgbClr val="DCEED0"/>
    <a:srgbClr val="EFF8D4"/>
    <a:srgbClr val="E0E0E0"/>
    <a:srgbClr val="0077BE"/>
    <a:srgbClr val="FF00FF"/>
    <a:srgbClr val="0087DA"/>
    <a:srgbClr val="B8E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21" autoAdjust="0"/>
    <p:restoredTop sz="96341" autoAdjust="0"/>
  </p:normalViewPr>
  <p:slideViewPr>
    <p:cSldViewPr snapToGrid="0">
      <p:cViewPr varScale="1">
        <p:scale>
          <a:sx n="127" d="100"/>
          <a:sy n="127" d="100"/>
        </p:scale>
        <p:origin x="156" y="4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s Kossentini" userId="51f69b25-3633-49a4-8a0a-04c5b0161b60" providerId="ADAL" clId="{1EB23409-F6AB-47B7-9CD3-A68B02603E84}"/>
    <pc:docChg chg="modSld">
      <pc:chgData name="Anis Kossentini" userId="51f69b25-3633-49a4-8a0a-04c5b0161b60" providerId="ADAL" clId="{1EB23409-F6AB-47B7-9CD3-A68B02603E84}" dt="2026-02-10T19:34:18.686" v="17" actId="20577"/>
      <pc:docMkLst>
        <pc:docMk/>
      </pc:docMkLst>
      <pc:sldChg chg="modSp mod">
        <pc:chgData name="Anis Kossentini" userId="51f69b25-3633-49a4-8a0a-04c5b0161b60" providerId="ADAL" clId="{1EB23409-F6AB-47B7-9CD3-A68B02603E84}" dt="2026-02-10T19:34:18.686" v="17" actId="20577"/>
        <pc:sldMkLst>
          <pc:docMk/>
          <pc:sldMk cId="3972531387" sldId="318"/>
        </pc:sldMkLst>
        <pc:spChg chg="mod">
          <ac:chgData name="Anis Kossentini" userId="51f69b25-3633-49a4-8a0a-04c5b0161b60" providerId="ADAL" clId="{1EB23409-F6AB-47B7-9CD3-A68B02603E84}" dt="2026-02-10T19:34:07.055" v="1" actId="20577"/>
          <ac:spMkLst>
            <pc:docMk/>
            <pc:sldMk cId="3972531387" sldId="318"/>
            <ac:spMk id="2" creationId="{00000000-0000-0000-0000-000000000000}"/>
          </ac:spMkLst>
        </pc:spChg>
        <pc:spChg chg="mod">
          <ac:chgData name="Anis Kossentini" userId="51f69b25-3633-49a4-8a0a-04c5b0161b60" providerId="ADAL" clId="{1EB23409-F6AB-47B7-9CD3-A68B02603E84}" dt="2026-02-10T19:34:18.686" v="17" actId="20577"/>
          <ac:spMkLst>
            <pc:docMk/>
            <pc:sldMk cId="3972531387" sldId="318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518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 MT" panose="020B05020201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6273" y="1"/>
            <a:ext cx="2919518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 MT" panose="020B0502020104020203" pitchFamily="34" charset="0"/>
              </a:defRPr>
            </a:lvl1pPr>
          </a:lstStyle>
          <a:p>
            <a:fld id="{E250C504-7FB5-4E9A-BD66-D436AA98B974}" type="datetimeFigureOut">
              <a:rPr lang="de-DE" smtClean="0"/>
              <a:pPr/>
              <a:t>10.02.2026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735" y="4751220"/>
            <a:ext cx="538988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1951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 MT" panose="020B05020201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6273" y="9377317"/>
            <a:ext cx="291951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 MT" panose="020B0502020104020203" pitchFamily="34" charset="0"/>
              </a:defRPr>
            </a:lvl1pPr>
          </a:lstStyle>
          <a:p>
            <a:fld id="{4E36EFE7-C166-4926-886A-27244501D57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8101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BEF2AACD-42DF-4844-A81D-D1199DA7B4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4"/>
          <a:stretch/>
        </p:blipFill>
        <p:spPr>
          <a:xfrm>
            <a:off x="0" y="932832"/>
            <a:ext cx="12192000" cy="592516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200039-9C1B-4D57-A755-0E7FEFF2E0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00" y="842223"/>
            <a:ext cx="10875600" cy="1161277"/>
          </a:xfrm>
        </p:spPr>
        <p:txBody>
          <a:bodyPr anchor="b"/>
          <a:lstStyle>
            <a:lvl1pPr algn="l">
              <a:defRPr sz="4000">
                <a:solidFill>
                  <a:srgbClr val="96C120"/>
                </a:solidFill>
              </a:defRPr>
            </a:lvl1pPr>
          </a:lstStyle>
          <a:p>
            <a:r>
              <a:rPr lang="de-DE" dirty="0"/>
              <a:t>Mastertitelformat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F385C2C-7217-450D-91A5-8F72E820A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00" y="2314800"/>
            <a:ext cx="5437200" cy="165576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01020B-2893-42A0-B4B6-BB60B011F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0567C5-7134-43DE-BA2E-54224D30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48EBF-92B2-42F1-9E96-AB617141F0FD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97A567A-653E-4A66-AA1A-97D7A4E70C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215" y="5888891"/>
            <a:ext cx="4965618" cy="62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5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6508AD73-AFDE-4859-9469-0DB4A63A81FC}"/>
              </a:ext>
            </a:extLst>
          </p:cNvPr>
          <p:cNvSpPr/>
          <p:nvPr userDrawn="1"/>
        </p:nvSpPr>
        <p:spPr>
          <a:xfrm>
            <a:off x="6096001" y="986402"/>
            <a:ext cx="5437188" cy="5880303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Gill Sans MT" panose="020B050202010402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F4CEB8-262C-4046-82B3-8C20DFA72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2759942"/>
            <a:ext cx="2312987" cy="2117085"/>
          </a:xfrm>
        </p:spPr>
        <p:txBody>
          <a:bodyPr anchor="t" anchorCtr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5B432A-AA89-49EF-AA2E-B26D28DBB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92C13CA-4163-4586-858E-6D0E24D17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7952" y="1073143"/>
            <a:ext cx="4771073" cy="69385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51BB6A1C-896D-4978-B6A5-0578BCB43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0994" y="6434910"/>
            <a:ext cx="432000" cy="187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AC93D55-3BF3-43E5-A96A-9905B48967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CE6DD73-FA43-40F1-8169-27FA3A7726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77951" y="1980000"/>
            <a:ext cx="4771073" cy="4320000"/>
          </a:xfrm>
          <a:prstGeom prst="rect">
            <a:avLst/>
          </a:prstGeom>
        </p:spPr>
        <p:txBody>
          <a:bodyPr/>
          <a:lstStyle>
            <a:lvl1pPr>
              <a:buClr>
                <a:srgbClr val="96C120"/>
              </a:buClr>
              <a:defRPr>
                <a:solidFill>
                  <a:srgbClr val="96C120"/>
                </a:solidFill>
                <a:latin typeface="+mn-lt"/>
              </a:defRPr>
            </a:lvl1pPr>
            <a:lvl2pPr>
              <a:buClr>
                <a:srgbClr val="96C120"/>
              </a:buClr>
              <a:defRPr>
                <a:latin typeface="+mn-lt"/>
              </a:defRPr>
            </a:lvl2pPr>
            <a:lvl3pPr>
              <a:buClr>
                <a:srgbClr val="96C120"/>
              </a:buClr>
              <a:defRPr>
                <a:latin typeface="+mn-lt"/>
              </a:defRPr>
            </a:lvl3pPr>
            <a:lvl4pPr>
              <a:buClr>
                <a:srgbClr val="96C120"/>
              </a:buClr>
              <a:defRPr>
                <a:latin typeface="+mn-lt"/>
              </a:defRPr>
            </a:lvl4pPr>
            <a:lvl5pPr>
              <a:buClr>
                <a:srgbClr val="96C120"/>
              </a:buCl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8426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FFFE7960-A82B-4400-830B-27E61D316EE7}"/>
              </a:ext>
            </a:extLst>
          </p:cNvPr>
          <p:cNvSpPr/>
          <p:nvPr userDrawn="1"/>
        </p:nvSpPr>
        <p:spPr>
          <a:xfrm>
            <a:off x="344488" y="2"/>
            <a:ext cx="7435720" cy="9864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Gill Sans MT" panose="020B050202010402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F4CEB8-262C-4046-82B3-8C20DFA72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69200"/>
            <a:ext cx="6804000" cy="741515"/>
          </a:xfrm>
        </p:spPr>
        <p:txBody>
          <a:bodyPr wrap="square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5B432A-AA89-49EF-AA2E-B26D28DBB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0A7A8202-5CE5-4DAF-A0B9-BBB73BD5F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0994" y="6434910"/>
            <a:ext cx="432000" cy="187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AC93D55-3BF3-43E5-A96A-9905B48967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EACB340-E510-4911-96ED-B04390EC2F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813" y="1022400"/>
            <a:ext cx="6803999" cy="316246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marL="0" indent="0">
              <a:buNone/>
              <a:defRPr sz="2200" cap="none" baseline="0">
                <a:solidFill>
                  <a:srgbClr val="96C120"/>
                </a:solidFill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46169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FFFE7960-A82B-4400-830B-27E61D316EE7}"/>
              </a:ext>
            </a:extLst>
          </p:cNvPr>
          <p:cNvSpPr/>
          <p:nvPr userDrawn="1"/>
        </p:nvSpPr>
        <p:spPr>
          <a:xfrm>
            <a:off x="344488" y="2"/>
            <a:ext cx="7435720" cy="9864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Gill Sans MT" panose="020B050202010402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F4CEB8-262C-4046-82B3-8C20DFA72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69200"/>
            <a:ext cx="6804000" cy="741515"/>
          </a:xfrm>
        </p:spPr>
        <p:txBody>
          <a:bodyPr wrap="square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5B432A-AA89-49EF-AA2E-B26D28DBB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0A7A8202-5CE5-4DAF-A0B9-BBB73BD5F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0994" y="6434910"/>
            <a:ext cx="432000" cy="187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AC93D55-3BF3-43E5-A96A-9905B48967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EACB340-E510-4911-96ED-B04390EC2F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813" y="1022400"/>
            <a:ext cx="6803999" cy="316246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marL="0" indent="0">
              <a:buNone/>
              <a:defRPr sz="2200" cap="none" baseline="0">
                <a:solidFill>
                  <a:srgbClr val="96C120"/>
                </a:solidFill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63D45074-C999-4527-A201-3E66F8600D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8813" y="1752569"/>
            <a:ext cx="2088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6" name="Bildplatzhalter 3">
            <a:extLst>
              <a:ext uri="{FF2B5EF4-FFF2-40B4-BE49-F238E27FC236}">
                <a16:creationId xmlns:a16="http://schemas.microsoft.com/office/drawing/2014/main" id="{8FF8DE1D-A69F-423E-A31A-26D460EDB57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55283" y="1752569"/>
            <a:ext cx="2088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9" name="Bildplatzhalter 3">
            <a:extLst>
              <a:ext uri="{FF2B5EF4-FFF2-40B4-BE49-F238E27FC236}">
                <a16:creationId xmlns:a16="http://schemas.microsoft.com/office/drawing/2014/main" id="{EDF9DF0D-BE7F-4612-9F2C-6A2C8C4204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51753" y="1752569"/>
            <a:ext cx="2088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2" name="Bildplatzhalter 3">
            <a:extLst>
              <a:ext uri="{FF2B5EF4-FFF2-40B4-BE49-F238E27FC236}">
                <a16:creationId xmlns:a16="http://schemas.microsoft.com/office/drawing/2014/main" id="{B038CC3F-D730-4EA3-88E1-EEE74480EDF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248223" y="1752569"/>
            <a:ext cx="2088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5" name="Bildplatzhalter 3">
            <a:extLst>
              <a:ext uri="{FF2B5EF4-FFF2-40B4-BE49-F238E27FC236}">
                <a16:creationId xmlns:a16="http://schemas.microsoft.com/office/drawing/2014/main" id="{24F59E5A-DCD8-4594-BE5F-E79459C298D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8800" y="3284292"/>
            <a:ext cx="2088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6" name="Bildplatzhalter 3">
            <a:extLst>
              <a:ext uri="{FF2B5EF4-FFF2-40B4-BE49-F238E27FC236}">
                <a16:creationId xmlns:a16="http://schemas.microsoft.com/office/drawing/2014/main" id="{033E9732-ACD0-4841-A21D-19F7970C17C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855396" y="3284292"/>
            <a:ext cx="3186243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7" name="Bildplatzhalter 3">
            <a:extLst>
              <a:ext uri="{FF2B5EF4-FFF2-40B4-BE49-F238E27FC236}">
                <a16:creationId xmlns:a16="http://schemas.microsoft.com/office/drawing/2014/main" id="{CEBFCBF0-36D7-44C8-8EBB-D84AACEF109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50235" y="3284292"/>
            <a:ext cx="3186356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9" name="Bildplatzhalter 3">
            <a:extLst>
              <a:ext uri="{FF2B5EF4-FFF2-40B4-BE49-F238E27FC236}">
                <a16:creationId xmlns:a16="http://schemas.microsoft.com/office/drawing/2014/main" id="{3CC43EAA-BE1B-47A9-B6E4-78ABD12831D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58800" y="4796775"/>
            <a:ext cx="2088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0" name="Bildplatzhalter 3">
            <a:extLst>
              <a:ext uri="{FF2B5EF4-FFF2-40B4-BE49-F238E27FC236}">
                <a16:creationId xmlns:a16="http://schemas.microsoft.com/office/drawing/2014/main" id="{F17F066F-161D-46BE-8772-E221D44F93E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855397" y="4796775"/>
            <a:ext cx="2088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1" name="Bildplatzhalter 3">
            <a:extLst>
              <a:ext uri="{FF2B5EF4-FFF2-40B4-BE49-F238E27FC236}">
                <a16:creationId xmlns:a16="http://schemas.microsoft.com/office/drawing/2014/main" id="{B45ED8BA-FC63-4B73-9EB4-22EA4F8AD37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051994" y="4796775"/>
            <a:ext cx="2088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2" name="Bildplatzhalter 3">
            <a:extLst>
              <a:ext uri="{FF2B5EF4-FFF2-40B4-BE49-F238E27FC236}">
                <a16:creationId xmlns:a16="http://schemas.microsoft.com/office/drawing/2014/main" id="{F1D557BA-06E4-41A1-B409-3BAE03A6337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248591" y="4796775"/>
            <a:ext cx="2088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3" name="Bildplatzhalter 3">
            <a:extLst>
              <a:ext uri="{FF2B5EF4-FFF2-40B4-BE49-F238E27FC236}">
                <a16:creationId xmlns:a16="http://schemas.microsoft.com/office/drawing/2014/main" id="{240C08DE-1C28-427B-8057-FFEA547C258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444694" y="1752569"/>
            <a:ext cx="2088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4" name="Bildplatzhalter 3">
            <a:extLst>
              <a:ext uri="{FF2B5EF4-FFF2-40B4-BE49-F238E27FC236}">
                <a16:creationId xmlns:a16="http://schemas.microsoft.com/office/drawing/2014/main" id="{61A0A5C5-D7C9-46A2-ACA5-183B318F261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445187" y="3284292"/>
            <a:ext cx="2088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5" name="Bildplatzhalter 3">
            <a:extLst>
              <a:ext uri="{FF2B5EF4-FFF2-40B4-BE49-F238E27FC236}">
                <a16:creationId xmlns:a16="http://schemas.microsoft.com/office/drawing/2014/main" id="{3B97A616-1E73-4AFE-A5D0-05DCF2D91625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445187" y="4796775"/>
            <a:ext cx="2088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8259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C190A9B-C3DC-4615-8B55-34949409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F94808-D990-4BB3-8FAF-F435428DC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93D55-3BF3-43E5-A96A-9905B489674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179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C190A9B-C3DC-4615-8B55-34949409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F94808-D990-4BB3-8FAF-F435428DC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93D55-3BF3-43E5-A96A-9905B489674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A9A087-63DC-433B-9775-779EF42DFA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0" y="3035385"/>
            <a:ext cx="2736056" cy="2905674"/>
          </a:xfrm>
          <a:prstGeom prst="rect">
            <a:avLst/>
          </a:prstGeom>
        </p:spPr>
      </p:pic>
      <p:sp>
        <p:nvSpPr>
          <p:cNvPr id="7" name="Untertitel 3">
            <a:extLst>
              <a:ext uri="{FF2B5EF4-FFF2-40B4-BE49-F238E27FC236}">
                <a16:creationId xmlns:a16="http://schemas.microsoft.com/office/drawing/2014/main" id="{82219A49-18EC-4DB8-8DE1-2F5F4F241EAA}"/>
              </a:ext>
            </a:extLst>
          </p:cNvPr>
          <p:cNvSpPr txBox="1">
            <a:spLocks/>
          </p:cNvSpPr>
          <p:nvPr userDrawn="1"/>
        </p:nvSpPr>
        <p:spPr>
          <a:xfrm>
            <a:off x="656761" y="4940369"/>
            <a:ext cx="4181410" cy="14801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8C2"/>
              </a:buClr>
              <a:buSzPct val="100000"/>
              <a:buFont typeface="Symbol" panose="05050102010706020507" pitchFamily="18" charset="2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66666"/>
              </a:buClr>
              <a:buSzPct val="10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66666"/>
              </a:buClr>
              <a:buSzPct val="10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600"/>
              </a:spcBef>
              <a:spcAft>
                <a:spcPts val="0"/>
              </a:spcAft>
            </a:pPr>
            <a:endParaRPr lang="de-DE" sz="1600" dirty="0">
              <a:solidFill>
                <a:schemeClr val="tx1">
                  <a:lumMod val="85000"/>
                  <a:lumOff val="15000"/>
                </a:schemeClr>
              </a:solidFill>
              <a:latin typeface="Gill Sans MT" panose="020B0502020104020203" pitchFamily="34" charset="0"/>
              <a:ea typeface="Verdana" panose="020B0604030504040204" pitchFamily="34" charset="0"/>
            </a:endParaRP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FEA5DF63-8481-467F-BE62-901EB5904B3B}"/>
              </a:ext>
            </a:extLst>
          </p:cNvPr>
          <p:cNvSpPr txBox="1">
            <a:spLocks/>
          </p:cNvSpPr>
          <p:nvPr userDrawn="1"/>
        </p:nvSpPr>
        <p:spPr>
          <a:xfrm>
            <a:off x="11548944" y="6420504"/>
            <a:ext cx="432000" cy="18736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C93D55-3BF3-43E5-A96A-9905B48967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Rechteck 1"/>
          <p:cNvSpPr/>
          <p:nvPr userDrawn="1"/>
        </p:nvSpPr>
        <p:spPr>
          <a:xfrm>
            <a:off x="656761" y="1121781"/>
            <a:ext cx="6096000" cy="1323439"/>
          </a:xfrm>
          <a:prstGeom prst="rect">
            <a:avLst/>
          </a:prstGeom>
        </p:spPr>
        <p:txBody>
          <a:bodyPr lIns="0">
            <a:spAutoFit/>
          </a:bodyPr>
          <a:lstStyle/>
          <a:p>
            <a:r>
              <a:rPr lang="de-DE" sz="4000" dirty="0">
                <a:solidFill>
                  <a:srgbClr val="96C120"/>
                </a:solidFill>
              </a:rPr>
              <a:t>Vielen Dank für </a:t>
            </a:r>
            <a:br>
              <a:rPr lang="de-DE" sz="4000" dirty="0">
                <a:solidFill>
                  <a:srgbClr val="96C120"/>
                </a:solidFill>
              </a:rPr>
            </a:br>
            <a:r>
              <a:rPr lang="de-DE" sz="4000" dirty="0">
                <a:solidFill>
                  <a:srgbClr val="96C120"/>
                </a:solidFill>
              </a:rPr>
              <a:t>Ihre Aufmerksamkeit!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98" t="9213" r="6130" b="15049"/>
          <a:stretch/>
        </p:blipFill>
        <p:spPr>
          <a:xfrm>
            <a:off x="5405437" y="0"/>
            <a:ext cx="6786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A5053"/>
                </a:solidFill>
                <a:latin typeface="Verdana"/>
                <a:cs typeface="Verdana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GB"/>
              <a:t>Dr. Stetter </a:t>
            </a:r>
            <a:r>
              <a:rPr lang="en-GB" spc="-5"/>
              <a:t>ITQ</a:t>
            </a:r>
            <a:r>
              <a:rPr lang="en-GB" spc="-130"/>
              <a:t> </a:t>
            </a:r>
            <a:r>
              <a:rPr lang="en-GB" spc="-5"/>
              <a:t>S.L.U.</a:t>
            </a:r>
            <a:endParaRPr lang="en-GB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A5053"/>
                </a:solidFill>
                <a:latin typeface="Verdana"/>
                <a:cs typeface="Verdana"/>
              </a:defRPr>
            </a:lvl1pPr>
          </a:lstStyle>
          <a:p>
            <a:pPr marL="25400">
              <a:spcBef>
                <a:spcPts val="105"/>
              </a:spcBef>
            </a:pPr>
            <a:fld id="{81D60167-4931-47E6-BA6A-407CBD079E47}" type="slidenum">
              <a:rPr lang="en-GB" smtClean="0"/>
              <a:pPr marL="25400">
                <a:spcBef>
                  <a:spcPts val="105"/>
                </a:spcBef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79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142427C-01F4-43A8-B7B9-6650D2AB4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745" y="447711"/>
            <a:ext cx="6800270" cy="629404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EFB295A-E8A0-4AD7-9477-1F4CB1418F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2009" y="1361781"/>
            <a:ext cx="6901179" cy="4838994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776EAC05-4B63-4A4E-94AB-9E637F87CC4D}"/>
              </a:ext>
            </a:extLst>
          </p:cNvPr>
          <p:cNvSpPr/>
          <p:nvPr userDrawn="1"/>
        </p:nvSpPr>
        <p:spPr>
          <a:xfrm>
            <a:off x="344488" y="571500"/>
            <a:ext cx="7435720" cy="3860799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Gill Sans MT" panose="020B050202010402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26AF47-285D-4300-A25F-F64870D7A1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842400"/>
            <a:ext cx="6803999" cy="1162800"/>
          </a:xfrm>
        </p:spPr>
        <p:txBody>
          <a:bodyPr anchor="b"/>
          <a:lstStyle>
            <a:lvl1pPr algn="l">
              <a:defRPr sz="4000">
                <a:solidFill>
                  <a:srgbClr val="96C120"/>
                </a:solidFill>
                <a:latin typeface="+mj-lt"/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D9A380C-4EBD-4104-A6B3-FE10B182D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2315153"/>
            <a:ext cx="68039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9622B7-84DF-4A9C-AFA2-7620292E4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34070979-E293-46FE-8897-262E7ED12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0994" y="6434910"/>
            <a:ext cx="432000" cy="187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AC93D55-3BF3-43E5-A96A-9905B489674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69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DDFBB349-E6D6-4891-AA6A-FCAA0BB14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1620000"/>
            <a:ext cx="10872000" cy="4680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96C120"/>
                </a:solidFill>
                <a:latin typeface="+mn-lt"/>
              </a:defRPr>
            </a:lvl1pPr>
            <a:lvl2pPr>
              <a:buClr>
                <a:srgbClr val="96C120"/>
              </a:buClr>
              <a:defRPr>
                <a:solidFill>
                  <a:schemeClr val="tx1"/>
                </a:solidFill>
                <a:latin typeface="+mn-lt"/>
              </a:defRPr>
            </a:lvl2pPr>
            <a:lvl3pPr>
              <a:buClr>
                <a:srgbClr val="96C120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rgbClr val="96C120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rgbClr val="96C120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4269F986-5DAB-4CD4-A313-17EAB2AE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8813" y="6434910"/>
            <a:ext cx="4114800" cy="18736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20C368C7-903A-4455-94C3-934E15A2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1" y="169200"/>
            <a:ext cx="9720000" cy="74151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404B25C-20AB-4C86-8400-FD0D853A8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0994" y="6434910"/>
            <a:ext cx="432000" cy="187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AC93D55-3BF3-43E5-A96A-9905B48967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5E09A838-2ED1-4297-BD79-5E75BF7807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813" y="1022400"/>
            <a:ext cx="10871999" cy="316246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marL="0" indent="0">
              <a:buNone/>
              <a:defRPr sz="2200" cap="none" baseline="0">
                <a:solidFill>
                  <a:srgbClr val="96C120"/>
                </a:solidFill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723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31951F12-A1FA-4D26-B8F0-EEE55F7C2ECC}"/>
              </a:ext>
            </a:extLst>
          </p:cNvPr>
          <p:cNvSpPr/>
          <p:nvPr userDrawn="1"/>
        </p:nvSpPr>
        <p:spPr>
          <a:xfrm>
            <a:off x="344488" y="2"/>
            <a:ext cx="7435720" cy="9864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Gill Sans MT" panose="020B050202010402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F4CEB8-262C-4046-82B3-8C20DFA72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69200"/>
            <a:ext cx="6804000" cy="741515"/>
          </a:xfrm>
        </p:spPr>
        <p:txBody>
          <a:bodyPr wrap="square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5B432A-AA89-49EF-AA2E-B26D28DBB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A47AF162-2DE4-4517-8E0F-A707AB86C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0994" y="6434910"/>
            <a:ext cx="432000" cy="187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AC93D55-3BF3-43E5-A96A-9905B48967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F668CA3A-42D2-49C2-A244-153165AE6A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813" y="1022400"/>
            <a:ext cx="6803999" cy="316246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marL="0" indent="0">
              <a:buNone/>
              <a:defRPr sz="2200" cap="none" baseline="0">
                <a:solidFill>
                  <a:srgbClr val="96C120"/>
                </a:solidFill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D2848BA4-E8F8-476F-BA46-030EA7046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1619999"/>
            <a:ext cx="10872000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6C120"/>
                </a:solidFill>
                <a:latin typeface="+mn-lt"/>
              </a:defRPr>
            </a:lvl1pPr>
            <a:lvl2pPr>
              <a:buClr>
                <a:srgbClr val="96C120"/>
              </a:buClr>
              <a:defRPr>
                <a:solidFill>
                  <a:srgbClr val="96C120"/>
                </a:solidFill>
                <a:latin typeface="+mn-lt"/>
              </a:defRPr>
            </a:lvl2pPr>
            <a:lvl3pPr>
              <a:buClr>
                <a:srgbClr val="96C120"/>
              </a:buClr>
              <a:defRPr>
                <a:solidFill>
                  <a:srgbClr val="96C120"/>
                </a:solidFill>
                <a:latin typeface="+mn-lt"/>
              </a:defRPr>
            </a:lvl3pPr>
            <a:lvl4pPr>
              <a:buClr>
                <a:srgbClr val="96C120"/>
              </a:buClr>
              <a:defRPr>
                <a:solidFill>
                  <a:srgbClr val="96C120"/>
                </a:solidFill>
                <a:latin typeface="+mn-lt"/>
              </a:defRPr>
            </a:lvl4pPr>
            <a:lvl5pPr>
              <a:buClr>
                <a:srgbClr val="96C120"/>
              </a:buClr>
              <a:defRPr>
                <a:solidFill>
                  <a:srgbClr val="96C120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8899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91105BE-C272-4982-9D35-81F1E429065B}"/>
              </a:ext>
            </a:extLst>
          </p:cNvPr>
          <p:cNvSpPr/>
          <p:nvPr userDrawn="1"/>
        </p:nvSpPr>
        <p:spPr>
          <a:xfrm>
            <a:off x="658813" y="986402"/>
            <a:ext cx="10874375" cy="5871598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F4CEB8-262C-4046-82B3-8C20DFA72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169200"/>
            <a:ext cx="9720000" cy="74151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5B432A-AA89-49EF-AA2E-B26D28DBB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5410" y="6434910"/>
            <a:ext cx="4114800" cy="18736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1928E1D-0F0C-42FC-8646-E80EE365D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0994" y="6434910"/>
            <a:ext cx="432000" cy="187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AC93D55-3BF3-43E5-A96A-9905B48967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43B2DF04-58F0-4DAF-B59F-DF192BA3D3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4812" y="1022400"/>
            <a:ext cx="10656000" cy="316246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marL="0" indent="0">
              <a:buNone/>
              <a:defRPr sz="2200" cap="none" baseline="0">
                <a:solidFill>
                  <a:srgbClr val="96C120"/>
                </a:solidFill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F630ACA8-9EDC-412B-B322-CE48B6478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812" y="1619999"/>
            <a:ext cx="10656000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6C120"/>
                </a:solidFill>
                <a:latin typeface="+mn-lt"/>
              </a:defRPr>
            </a:lvl1pPr>
            <a:lvl2pPr>
              <a:buClr>
                <a:srgbClr val="96C120"/>
              </a:buClr>
              <a:defRPr>
                <a:solidFill>
                  <a:schemeClr val="tx1"/>
                </a:solidFill>
                <a:latin typeface="+mn-lt"/>
              </a:defRPr>
            </a:lvl2pPr>
            <a:lvl3pPr>
              <a:buClr>
                <a:srgbClr val="96C120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rgbClr val="96C120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rgbClr val="96C120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6625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F08CBAF-2F37-4062-83CD-DE65F6E09338}"/>
              </a:ext>
            </a:extLst>
          </p:cNvPr>
          <p:cNvSpPr/>
          <p:nvPr userDrawn="1"/>
        </p:nvSpPr>
        <p:spPr>
          <a:xfrm>
            <a:off x="658813" y="986402"/>
            <a:ext cx="10874375" cy="5871598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FD87C6-42B3-4470-A2BB-F6293610B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54C750-4D30-4868-ABC6-2B2409365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6299" y="1619999"/>
            <a:ext cx="5040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6E9114F-29E0-4335-94B2-E7F75287A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703" y="1619999"/>
            <a:ext cx="5040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F4E7A7-30A7-4B3C-80FB-82DA1A65F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6299" y="6434910"/>
            <a:ext cx="4114800" cy="18736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22BA4D6-A3A8-4CC0-9A91-B5A79D14E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93D55-3BF3-43E5-A96A-9905B48967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1C6F1FF6-E223-4F32-A825-1FFC1189C5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3923" y="1022400"/>
            <a:ext cx="10656889" cy="316246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marL="0" indent="0">
              <a:buNone/>
              <a:defRPr sz="2200" cap="none" baseline="0">
                <a:solidFill>
                  <a:srgbClr val="96C120"/>
                </a:solidFill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72008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30A14F34-AE73-4F37-8183-0F01541D404C}"/>
              </a:ext>
            </a:extLst>
          </p:cNvPr>
          <p:cNvSpPr/>
          <p:nvPr userDrawn="1"/>
        </p:nvSpPr>
        <p:spPr>
          <a:xfrm>
            <a:off x="658813" y="986402"/>
            <a:ext cx="10874375" cy="5871598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dirty="0"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F4CEB8-262C-4046-82B3-8C20DFA72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169200"/>
            <a:ext cx="9720000" cy="74151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94BD078E-9024-4A7E-934D-72898B3A3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0994" y="6434910"/>
            <a:ext cx="432000" cy="187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AC93D55-3BF3-43E5-A96A-9905B48967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223B9B3-8140-4142-904A-9595580B8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6300" y="6434910"/>
            <a:ext cx="4114800" cy="18736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E8247ED-76B1-4BF7-9E90-BD74CF96AB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3924" y="1022400"/>
            <a:ext cx="10656888" cy="3162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cap="none" baseline="0">
                <a:solidFill>
                  <a:srgbClr val="96C120"/>
                </a:solidFill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46340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D87C6-42B3-4470-A2BB-F6293610B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54C750-4D30-4868-ABC6-2B2409365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8813" y="1619999"/>
            <a:ext cx="5181600" cy="4680000"/>
          </a:xfrm>
          <a:prstGeom prst="rect">
            <a:avLst/>
          </a:prstGeom>
        </p:spPr>
        <p:txBody>
          <a:bodyPr/>
          <a:lstStyle>
            <a:lvl1pPr>
              <a:buClr>
                <a:srgbClr val="96C120"/>
              </a:buClr>
              <a:defRPr>
                <a:solidFill>
                  <a:srgbClr val="96C120"/>
                </a:solidFill>
              </a:defRPr>
            </a:lvl1pPr>
            <a:lvl2pPr>
              <a:buClr>
                <a:srgbClr val="96C120"/>
              </a:buClr>
              <a:defRPr/>
            </a:lvl2pPr>
            <a:lvl3pPr>
              <a:buClr>
                <a:srgbClr val="96C120"/>
              </a:buClr>
              <a:defRPr/>
            </a:lvl3pPr>
            <a:lvl4pPr>
              <a:buClr>
                <a:srgbClr val="96C120"/>
              </a:buClr>
              <a:defRPr/>
            </a:lvl4pPr>
            <a:lvl5pPr>
              <a:buClr>
                <a:srgbClr val="96C120"/>
              </a:buCl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6E9114F-29E0-4335-94B2-E7F75287A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619999"/>
            <a:ext cx="5181600" cy="4680000"/>
          </a:xfrm>
          <a:prstGeom prst="rect">
            <a:avLst/>
          </a:prstGeom>
        </p:spPr>
        <p:txBody>
          <a:bodyPr/>
          <a:lstStyle>
            <a:lvl1pPr>
              <a:buClr>
                <a:srgbClr val="96C120"/>
              </a:buClr>
              <a:defRPr>
                <a:solidFill>
                  <a:srgbClr val="96C120"/>
                </a:solidFill>
              </a:defRPr>
            </a:lvl1pPr>
            <a:lvl2pPr>
              <a:buClr>
                <a:srgbClr val="96C120"/>
              </a:buClr>
              <a:defRPr/>
            </a:lvl2pPr>
            <a:lvl3pPr>
              <a:buClr>
                <a:srgbClr val="96C120"/>
              </a:buClr>
              <a:defRPr/>
            </a:lvl3pPr>
            <a:lvl4pPr>
              <a:buClr>
                <a:srgbClr val="96C120"/>
              </a:buClr>
              <a:defRPr/>
            </a:lvl4pPr>
            <a:lvl5pPr>
              <a:buClr>
                <a:srgbClr val="96C120"/>
              </a:buCl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F4E7A7-30A7-4B3C-80FB-82DA1A65F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22BA4D6-A3A8-4CC0-9A91-B5A79D14E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93D55-3BF3-43E5-A96A-9905B48967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7E40CD05-0488-4808-8523-2C51BD0E03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813" y="1022400"/>
            <a:ext cx="10871999" cy="316246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marL="0" indent="0">
              <a:buNone/>
              <a:defRPr sz="2200" cap="none" baseline="0">
                <a:solidFill>
                  <a:srgbClr val="96C120"/>
                </a:solidFill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02595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3 Inh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F4CEB8-262C-4046-82B3-8C20DFA72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69200"/>
            <a:ext cx="6096000" cy="741515"/>
          </a:xfrm>
        </p:spPr>
        <p:txBody>
          <a:bodyPr wrap="square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5B432A-AA89-49EF-AA2E-B26D28DBB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A47AF162-2DE4-4517-8E0F-A707AB86C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0994" y="6434910"/>
            <a:ext cx="432000" cy="187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AC93D55-3BF3-43E5-A96A-9905B48967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83BEE67-B7A7-401D-999C-AD90FC1C9CB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8800" y="1620000"/>
            <a:ext cx="609599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6C120"/>
                </a:solidFill>
                <a:latin typeface="+mn-lt"/>
              </a:defRPr>
            </a:lvl1pPr>
            <a:lvl2pPr>
              <a:buClr>
                <a:srgbClr val="96C120"/>
              </a:buClr>
              <a:defRPr>
                <a:solidFill>
                  <a:schemeClr val="tx1"/>
                </a:solidFill>
                <a:latin typeface="+mn-lt"/>
              </a:defRPr>
            </a:lvl2pPr>
            <a:lvl3pPr>
              <a:buClr>
                <a:srgbClr val="96C120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rgbClr val="96C120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rgbClr val="96C120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5671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F92A508-85BE-4583-8C8A-A6D194A3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69200"/>
            <a:ext cx="9720000" cy="74151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740D31-5558-43F0-AE9A-19ABC029D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620000"/>
            <a:ext cx="10874374" cy="469767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880AA1-17E6-4201-A4F6-CE56666E6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813" y="6434910"/>
            <a:ext cx="4114800" cy="187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681FFA-7EC8-4CF5-B350-5714BC804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0994" y="6434910"/>
            <a:ext cx="432000" cy="187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2AC93D55-3BF3-43E5-A96A-9905B489674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8FC5A85-C32C-4403-B5A1-1796D410F1C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833" y="169201"/>
            <a:ext cx="670162" cy="71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1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49" r:id="rId2"/>
    <p:sldLayoutId id="2147483661" r:id="rId3"/>
    <p:sldLayoutId id="2147483669" r:id="rId4"/>
    <p:sldLayoutId id="2147483683" r:id="rId5"/>
    <p:sldLayoutId id="2147483688" r:id="rId6"/>
    <p:sldLayoutId id="2147483677" r:id="rId7"/>
    <p:sldLayoutId id="2147483652" r:id="rId8"/>
    <p:sldLayoutId id="2147483693" r:id="rId9"/>
    <p:sldLayoutId id="2147483666" r:id="rId10"/>
    <p:sldLayoutId id="2147483671" r:id="rId11"/>
    <p:sldLayoutId id="2147483697" r:id="rId12"/>
    <p:sldLayoutId id="2147483655" r:id="rId13"/>
    <p:sldLayoutId id="2147483698" r:id="rId14"/>
    <p:sldLayoutId id="2147483699" r:id="rId15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600"/>
        </a:spcBef>
        <a:buClr>
          <a:srgbClr val="96C120"/>
        </a:buClr>
        <a:buFont typeface="Wingdings" panose="05000000000000000000" pitchFamily="2" charset="2"/>
        <a:buChar char="§"/>
        <a:defRPr sz="2200" kern="1200">
          <a:solidFill>
            <a:srgbClr val="96C120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600"/>
        </a:spcBef>
        <a:buClr>
          <a:srgbClr val="96C12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3900" indent="-250825" algn="l" defTabSz="914400" rtl="0" eaLnBrk="1" latinLnBrk="0" hangingPunct="1">
        <a:lnSpc>
          <a:spcPct val="100000"/>
        </a:lnSpc>
        <a:spcBef>
          <a:spcPts val="600"/>
        </a:spcBef>
        <a:buClr>
          <a:srgbClr val="96C12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90600" indent="-250825" algn="l" defTabSz="914400" rtl="0" eaLnBrk="1" latinLnBrk="0" hangingPunct="1">
        <a:lnSpc>
          <a:spcPct val="100000"/>
        </a:lnSpc>
        <a:spcBef>
          <a:spcPts val="600"/>
        </a:spcBef>
        <a:buClr>
          <a:srgbClr val="96C12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96C120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65">
          <p15:clr>
            <a:srgbClr val="F26B43"/>
          </p15:clr>
        </p15:guide>
        <p15:guide id="3" orient="horz" pos="527">
          <p15:clr>
            <a:srgbClr val="F26B43"/>
          </p15:clr>
        </p15:guide>
        <p15:guide id="4" pos="415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906">
          <p15:clr>
            <a:srgbClr val="F26B43"/>
          </p15:clr>
        </p15:guide>
        <p15:guide id="8" pos="3840">
          <p15:clr>
            <a:srgbClr val="5ACBF0"/>
          </p15:clr>
        </p15:guide>
        <p15:guide id="9" orient="horz" pos="12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8200" y="276166"/>
            <a:ext cx="10875600" cy="1161277"/>
          </a:xfrm>
        </p:spPr>
        <p:txBody>
          <a:bodyPr/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>
                <a:solidFill>
                  <a:srgbClr val="96C120"/>
                </a:solidFill>
              </a:rPr>
              <a:t>Smart Green Island Makeathon 2026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8200" y="1670366"/>
            <a:ext cx="5437200" cy="1655762"/>
          </a:xfrm>
        </p:spPr>
        <p:txBody>
          <a:bodyPr/>
          <a:lstStyle/>
          <a:p>
            <a:r>
              <a:rPr lang="de-DE" dirty="0"/>
              <a:t>24.02.2026 – 28.02.2026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BC1BCEB-4C47-4A78-BCD4-22E058B32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63" y="2259076"/>
            <a:ext cx="3099873" cy="328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3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rgbClr val="96C120"/>
                </a:solidFill>
              </a:rPr>
              <a:t>Titel</a:t>
            </a:r>
          </a:p>
        </p:txBody>
      </p:sp>
      <p:sp>
        <p:nvSpPr>
          <p:cNvPr id="12" name="Untertitel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C93D55-3BF3-43E5-A96A-9905B4896746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144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E922DB0-E197-5A70-EF62-ECC1DE227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5023ED-C64A-208E-3429-F1A3FE527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C93D55-3BF3-43E5-A96A-9905B489674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50BB681-5588-DFD2-F62A-9EE38B8C1A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B0DBECE-BC08-68D5-168C-5F50B41D0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82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89B1738-221D-E8DF-2DE5-27F78F8D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9F7FE90-8865-3D12-8C1D-49BD77A04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C93D55-3BF3-43E5-A96A-9905B489674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95F19E2-0B96-18EB-9ABC-5DB30407D6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F6704DED-5D19-9045-5762-4D83380207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0FBD5AA-3A4A-31EF-1369-EDD8C52726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321AD8B7-7F2B-F822-BB93-C8C4014E3E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E37CBCBD-E593-3360-D13A-06B79A2B046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8EB1127B-13B8-B504-A8AF-8020DA636F5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D42BA1F2-CE0D-4F44-7948-9176BAD883A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9A930B29-2F34-2CAF-7079-A99F94F5B5F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2FE39F13-37B0-CF17-7E88-362476C744A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B39D8F9-5CB7-70DB-F084-5D30258FE84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E4A7A233-9EB8-5213-A5F6-5577B52C270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F7F38C73-BD6A-BDB1-A901-E6540095EDB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0411136C-8889-91B6-750A-0A660186C2A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A91BDCD2-98E5-8E34-0F0F-BBDFC7D789F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02017F5F-1768-5507-01E8-5C47D6AE81B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34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DF21E7-3C07-F361-B1F1-303A5E6580A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2AC93D55-3BF3-43E5-A96A-9905B4896746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223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">
  <a:themeElements>
    <a:clrScheme name="Benutzerdefiniert 1">
      <a:dk1>
        <a:srgbClr val="000000"/>
      </a:dk1>
      <a:lt1>
        <a:srgbClr val="FFFFFF"/>
      </a:lt1>
      <a:dk2>
        <a:srgbClr val="00273F"/>
      </a:dk2>
      <a:lt2>
        <a:srgbClr val="E0E0E0"/>
      </a:lt2>
      <a:accent1>
        <a:srgbClr val="0077BB"/>
      </a:accent1>
      <a:accent2>
        <a:srgbClr val="CB1D00"/>
      </a:accent2>
      <a:accent3>
        <a:srgbClr val="F16148"/>
      </a:accent3>
      <a:accent4>
        <a:srgbClr val="48B2F1"/>
      </a:accent4>
      <a:accent5>
        <a:srgbClr val="0077BE"/>
      </a:accent5>
      <a:accent6>
        <a:srgbClr val="96C11E"/>
      </a:accent6>
      <a:hlink>
        <a:srgbClr val="96C11E"/>
      </a:hlink>
      <a:folHlink>
        <a:srgbClr val="96C11E"/>
      </a:folHlink>
    </a:clrScheme>
    <a:fontScheme name="ITQ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_10_02_ITQ_Powerpoint_Master.potx" id="{3E4536A3-7433-4F6E-8E4F-B09ED296E038}" vid="{46359FA3-9984-42BE-B483-35A91022BC7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e4fd59-d48f-440f-9837-5d99c782bd11">
      <Terms xmlns="http://schemas.microsoft.com/office/infopath/2007/PartnerControls"/>
    </lcf76f155ced4ddcb4097134ff3c332f>
    <TaxCatchAll xmlns="13642914-4a98-43c9-874a-918e0e5c118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CEBA75CBE93A49B53F3EBEE6DFD467" ma:contentTypeVersion="13" ma:contentTypeDescription="Ein neues Dokument erstellen." ma:contentTypeScope="" ma:versionID="05ef9fae5242b542940512b0d18f023f">
  <xsd:schema xmlns:xsd="http://www.w3.org/2001/XMLSchema" xmlns:xs="http://www.w3.org/2001/XMLSchema" xmlns:p="http://schemas.microsoft.com/office/2006/metadata/properties" xmlns:ns2="97e4fd59-d48f-440f-9837-5d99c782bd11" xmlns:ns3="13642914-4a98-43c9-874a-918e0e5c1181" targetNamespace="http://schemas.microsoft.com/office/2006/metadata/properties" ma:root="true" ma:fieldsID="df1793ba2d1a0b5e2f26917b80d1c47a" ns2:_="" ns3:_="">
    <xsd:import namespace="97e4fd59-d48f-440f-9837-5d99c782bd11"/>
    <xsd:import namespace="13642914-4a98-43c9-874a-918e0e5c11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e4fd59-d48f-440f-9837-5d99c782bd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92b4f726-d9f7-4a50-8418-b95403d6a5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642914-4a98-43c9-874a-918e0e5c118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91d54a4-0d45-4d95-bcc5-c4ecec10e5bd}" ma:internalName="TaxCatchAll" ma:showField="CatchAllData" ma:web="13642914-4a98-43c9-874a-918e0e5c11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E38B4B-0F15-4E3A-B97F-AD1F629A1E3B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ee209d5f-7469-40a2-9976-82cb28e21e13"/>
    <ds:schemaRef ds:uri="97e4fd59-d48f-440f-9837-5d99c782bd11"/>
    <ds:schemaRef ds:uri="13642914-4a98-43c9-874a-918e0e5c1181"/>
  </ds:schemaRefs>
</ds:datastoreItem>
</file>

<file path=customXml/itemProps2.xml><?xml version="1.0" encoding="utf-8"?>
<ds:datastoreItem xmlns:ds="http://schemas.openxmlformats.org/officeDocument/2006/customXml" ds:itemID="{D04B6D8F-BFF1-4D41-A96D-5D4878671D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A741D9-BB1E-47B3-9074-C6FA141177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e4fd59-d48f-440f-9837-5d99c782bd11"/>
    <ds:schemaRef ds:uri="13642914-4a98-43c9-874a-918e0e5c11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</Words>
  <Application>Microsoft Office PowerPoint</Application>
  <PresentationFormat>Breitbild</PresentationFormat>
  <Paragraphs>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Gill Sans MT</vt:lpstr>
      <vt:lpstr>Verdana</vt:lpstr>
      <vt:lpstr>Wingdings</vt:lpstr>
      <vt:lpstr>Office</vt:lpstr>
      <vt:lpstr>    Smart Green Island Makeathon 2026</vt:lpstr>
      <vt:lpstr>Titel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Dr. Rainer Stetter</dc:creator>
  <cp:lastModifiedBy>Anis Kossentini</cp:lastModifiedBy>
  <cp:revision>190</cp:revision>
  <cp:lastPrinted>2019-08-23T12:32:20Z</cp:lastPrinted>
  <dcterms:created xsi:type="dcterms:W3CDTF">2020-01-29T16:38:56Z</dcterms:created>
  <dcterms:modified xsi:type="dcterms:W3CDTF">2026-02-10T19:34:22Z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0x010100A5CEBA75CBE93A49B53F3EBEE6DFD467</vt:lpwstr>
  </property>
  <property fmtid="{D5CDD505-2E9C-101B-9397-08002B2CF9AE}" pid="3" name="MediaServiceImageTags">
    <vt:lpwstr/>
  </property>
</Properties>
</file>